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 Pak Chi" userId="3352406f-bfbf-4538-872e-9670bcfbdb63" providerId="ADAL" clId="{1819A5EB-4951-4646-A86B-A705342A894F}"/>
    <pc:docChg chg="modSld">
      <pc:chgData name="Ng Pak Chi" userId="3352406f-bfbf-4538-872e-9670bcfbdb63" providerId="ADAL" clId="{1819A5EB-4951-4646-A86B-A705342A894F}" dt="2023-07-13T09:13:59.860" v="399" actId="1076"/>
      <pc:docMkLst>
        <pc:docMk/>
      </pc:docMkLst>
      <pc:sldChg chg="modSp mod">
        <pc:chgData name="Ng Pak Chi" userId="3352406f-bfbf-4538-872e-9670bcfbdb63" providerId="ADAL" clId="{1819A5EB-4951-4646-A86B-A705342A894F}" dt="2023-07-13T09:13:59.860" v="399" actId="1076"/>
        <pc:sldMkLst>
          <pc:docMk/>
          <pc:sldMk cId="4132491984" sldId="257"/>
        </pc:sldMkLst>
        <pc:spChg chg="mod">
          <ac:chgData name="Ng Pak Chi" userId="3352406f-bfbf-4538-872e-9670bcfbdb63" providerId="ADAL" clId="{1819A5EB-4951-4646-A86B-A705342A894F}" dt="2023-07-13T09:13:59.860" v="399" actId="1076"/>
          <ac:spMkLst>
            <pc:docMk/>
            <pc:sldMk cId="4132491984" sldId="257"/>
            <ac:spMk id="4" creationId="{F9C7E54E-B69B-3148-A305-97A93AFEF017}"/>
          </ac:spMkLst>
        </pc:spChg>
        <pc:spChg chg="mod">
          <ac:chgData name="Ng Pak Chi" userId="3352406f-bfbf-4538-872e-9670bcfbdb63" providerId="ADAL" clId="{1819A5EB-4951-4646-A86B-A705342A894F}" dt="2023-07-13T09:06:25.998" v="154" actId="404"/>
          <ac:spMkLst>
            <pc:docMk/>
            <pc:sldMk cId="4132491984" sldId="257"/>
            <ac:spMk id="5" creationId="{6E4F643C-FEE0-9CA5-644D-F0B066C7E579}"/>
          </ac:spMkLst>
        </pc:spChg>
        <pc:picChg chg="mod">
          <ac:chgData name="Ng Pak Chi" userId="3352406f-bfbf-4538-872e-9670bcfbdb63" providerId="ADAL" clId="{1819A5EB-4951-4646-A86B-A705342A894F}" dt="2023-07-13T09:00:14.988" v="55" actId="14100"/>
          <ac:picMkLst>
            <pc:docMk/>
            <pc:sldMk cId="4132491984" sldId="257"/>
            <ac:picMk id="3" creationId="{4CF4DD2A-ABB5-2CC5-FD16-AF22222C7F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7FFFA2-C1FC-353C-176C-C4A82BC7D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92690C-B19E-6354-63B3-0E6DE7721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034F1D-AEFB-D6D9-E3CC-747EF01A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D5E358-DE18-C33C-2E44-4204BA7A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492B2A-D5DE-FC0D-A5CE-BE8C4474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51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5E5197-BD10-89E0-A960-57A1797A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40E6B1-0604-A364-191A-E3FF462E4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BE6ED6-A0ED-4FBF-ECCC-D9C0B578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55A349-8E9E-BE54-413A-664D75A0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ADF714-BC0C-CBC9-8FEE-D6DC7BB3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9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0220973-D226-3FC0-10D6-4F2857FCE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5955F2-86BE-1E08-D2A8-331BE98CE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08BCA9-FE2D-7AB0-2D4D-38B493B1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139B9D-7C60-BE1A-4076-08068866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F50A58-860B-9E35-C6AB-717C83E7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5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E59BF-FD04-4511-D52D-28C1EFC8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C9FAC1-88B8-F3A6-5F23-2CE0E2DEB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DAA069-4590-402F-7EA7-C806D2F7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446636-4270-A053-9D8C-D24FCC57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DB6F17-D8CC-6D71-750E-88420D3D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19564C-1424-B2A0-9F37-E94BA4D4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F75178-4EA3-2A16-6599-A13FE467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314F02-24F1-68C5-7369-820C8198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BEF836-5498-4019-8BAB-3ED61779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C8AD89-7C2B-A69E-81BF-EB5246EB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7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2E66D1-3D32-3D49-A87D-43866BD2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21B025-1748-8978-8381-4D8A38E66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B02D8CE-AB00-B72E-263B-108BB881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004011-50A6-DADF-01B7-B66027C9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EDA96EF-2176-B2CF-B06F-B40FFCD4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93949E-AF1E-BCA5-2D89-523333B1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7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3B9B76-9F6F-37FE-84E1-EF56522D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289F89-A445-A313-C2D6-8498AFD0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90ADF5C-94A0-E9E0-7595-68255EBD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DEF0D28-E10B-8781-0912-8535B03EF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8E24D0C-6AD5-16C1-2C03-445C823D7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55F5C7-3B31-7E36-4B5F-DEEC6D2F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912BE17-A59C-55BA-AF8A-F6905909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995C0A2-A9F0-F330-0BE9-E76813E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69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B6FD7C-8FF2-82F3-38E3-48B5B9AB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1BA9B26-DFA2-A64F-583F-B0A1C703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E478849-5B48-CC70-0E36-9EC354BC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D3422DB-CDBC-F7EC-C631-228B2F8E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97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8281FE-9E08-137F-3CB7-956B5BBF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EB8A8A2-3C7A-BD15-3C36-774C300D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D65BCA-F525-7770-2AD2-E61ABA97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7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9CA7E0-AA94-0C33-C7BF-504D4D75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538CA3-6B6C-B7F4-AE93-16A36CF0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8C887D-8044-063A-39AC-158DBBC4B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4A43CAB-67B1-0CA5-44F9-B62517B2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B8F98E-51EA-4F47-0EE7-2D21192F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C3F648-2780-E152-FC14-C3C305E1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0CAC69-BB9A-ED1D-40A4-382E48DF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46D6391-345D-3CDB-69B0-358720EC4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63EF245-4FDD-F9AD-AB82-A55B02815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D25D73-0163-E98E-D24D-BC1FFA7D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8A6EF4-FDB9-487A-780C-1222A03A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FFEE04E-2924-107F-7F6B-7B3571F8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14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EF2287B-8F9A-780A-1A98-AA56F6B4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67B173-33D2-9731-3B75-77930D2F5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DC25AC-C903-33FD-AC73-94DAE302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7134A-1861-4C09-9304-6441B6B9FD33}" type="datetimeFigureOut">
              <a:rPr lang="zh-TW" altLang="en-US" smtClean="0"/>
              <a:t>2023/7/21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6491842-70F4-5782-AE51-755F65D97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421EAD-C961-915D-98FD-69D8DF222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0E17-ED7A-4DDE-86A7-AEE9DC21B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3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圖畫, 寫生, 圖解, 文字 的圖片&#10;&#10;自動產生的描述">
            <a:extLst>
              <a:ext uri="{FF2B5EF4-FFF2-40B4-BE49-F238E27FC236}">
                <a16:creationId xmlns:a16="http://schemas.microsoft.com/office/drawing/2014/main" id="{4CF4DD2A-ABB5-2CC5-FD16-AF22222C7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5" y="1899357"/>
            <a:ext cx="4825482" cy="4808947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9C7E54E-B69B-3148-A305-97A93AFEF017}"/>
              </a:ext>
            </a:extLst>
          </p:cNvPr>
          <p:cNvSpPr txBox="1"/>
          <p:nvPr/>
        </p:nvSpPr>
        <p:spPr>
          <a:xfrm>
            <a:off x="5138868" y="682326"/>
            <a:ext cx="681351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裝備課程：</a:t>
            </a:r>
            <a:r>
              <a:rPr lang="zh-TW" altLang="en-US" sz="4400" b="1" dirty="0">
                <a:solidFill>
                  <a:srgbClr val="FF0000"/>
                </a:solidFill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「事奉</a:t>
            </a:r>
            <a:r>
              <a:rPr lang="en-US" altLang="zh-TW" sz="4400" b="1" dirty="0">
                <a:solidFill>
                  <a:srgbClr val="FF0000"/>
                </a:solidFill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『</a:t>
            </a:r>
            <a:r>
              <a:rPr lang="zh-TW" altLang="en-US" sz="4400" b="1" dirty="0">
                <a:solidFill>
                  <a:srgbClr val="FF0000"/>
                </a:solidFill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裝避</a:t>
            </a:r>
            <a:r>
              <a:rPr lang="en-US" altLang="zh-TW" sz="4400" b="1" dirty="0">
                <a:solidFill>
                  <a:srgbClr val="FF0000"/>
                </a:solidFill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』?</a:t>
            </a:r>
            <a:r>
              <a:rPr lang="zh-TW" altLang="en-US" sz="4400" b="1" dirty="0">
                <a:solidFill>
                  <a:srgbClr val="FF0000"/>
                </a:solidFill>
                <a:latin typeface="HGMaruGothicMPRO" panose="020F0400000000000000" pitchFamily="34" charset="-128"/>
                <a:ea typeface="HGMaruGothicMPRO" panose="020F0400000000000000" pitchFamily="34" charset="-128"/>
                <a:cs typeface="Malgun Gothic Semilight" panose="020B0502040204020203" pitchFamily="34" charset="-120"/>
              </a:rPr>
              <a:t>」</a:t>
            </a:r>
            <a:endParaRPr lang="en-US" altLang="zh-TW" sz="4400" b="1" dirty="0">
              <a:solidFill>
                <a:srgbClr val="FF0000"/>
              </a:solidFill>
              <a:latin typeface="HGMaruGothicMPRO" panose="020F0400000000000000" pitchFamily="34" charset="-128"/>
              <a:ea typeface="HGMaruGothicMPRO" panose="020F0400000000000000" pitchFamily="34" charset="-128"/>
              <a:cs typeface="Malgun Gothic Semilight" panose="020B0502040204020203" pitchFamily="34" charset="-120"/>
            </a:endParaRPr>
          </a:p>
          <a:p>
            <a:endParaRPr lang="en-US" altLang="zh-TW" sz="1600" dirty="0">
              <a:latin typeface="HGMaruGothicMPRO" panose="020F0400000000000000" pitchFamily="34" charset="-128"/>
              <a:ea typeface="HGMaruGothicMPRO" panose="020F0400000000000000" pitchFamily="34" charset="-128"/>
              <a:cs typeface="Malgun Gothic Semilight" panose="020B0502040204020203" pitchFamily="34" charset="-120"/>
            </a:endParaRPr>
          </a:p>
          <a:p>
            <a:pPr marL="1255713" indent="-1255713">
              <a:tabLst>
                <a:tab pos="1255713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日期：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8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月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13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日、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20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、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27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日及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 marL="1255713" indent="-1255713">
              <a:spcAft>
                <a:spcPts val="600"/>
              </a:spcAft>
              <a:tabLst>
                <a:tab pos="1255713" algn="l"/>
              </a:tabLst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9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月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3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日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(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逢主日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)</a:t>
            </a:r>
          </a:p>
          <a:p>
            <a:pPr>
              <a:spcAft>
                <a:spcPts val="600"/>
              </a:spcAft>
              <a:tabLst>
                <a:tab pos="1255713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時間：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上午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9:15-10:30</a:t>
            </a:r>
          </a:p>
          <a:p>
            <a:pPr>
              <a:spcAft>
                <a:spcPts val="600"/>
              </a:spcAft>
              <a:tabLst>
                <a:tab pos="1255713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地點：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</a:t>
            </a:r>
            <a:r>
              <a:rPr lang="zh-TW" altLang="en-US" sz="3200" b="1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自學中心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255713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內容：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認識何為事奉；恩賜探索；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255713" algn="l"/>
              </a:tabLst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	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事奉崗位體驗等。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438275" algn="l"/>
              </a:tabLst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438275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有意參與請向教會辦公室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438275" algn="l"/>
              </a:tabLst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WhatsApp 2320 2359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或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  <a:p>
            <a:pPr>
              <a:tabLst>
                <a:tab pos="1438275" algn="l"/>
              </a:tabLst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algun Gothic Semilight" panose="020B0502040204020203" pitchFamily="34" charset="-120"/>
              </a:rPr>
              <a:t>伍柏芝宣教師報名。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algun Gothic Semilight" panose="020B0502040204020203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4F643C-FEE0-9CA5-644D-F0B066C7E579}"/>
              </a:ext>
            </a:extLst>
          </p:cNvPr>
          <p:cNvSpPr txBox="1"/>
          <p:nvPr/>
        </p:nvSpPr>
        <p:spPr>
          <a:xfrm>
            <a:off x="156693" y="825654"/>
            <a:ext cx="482548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b="1" dirty="0">
                <a:solidFill>
                  <a:schemeClr val="accent1"/>
                </a:solidFill>
                <a:latin typeface="+mn-ea"/>
              </a:rPr>
              <a:t>信仰中有很多精彩的部分，是有待我們借着冒險去經歷的，可惜大部分信徒寧願選擇站在救恩門口。</a:t>
            </a:r>
          </a:p>
        </p:txBody>
      </p:sp>
    </p:spTree>
    <p:extLst>
      <p:ext uri="{BB962C8B-B14F-4D97-AF65-F5344CB8AC3E}">
        <p14:creationId xmlns:p14="http://schemas.microsoft.com/office/powerpoint/2010/main" val="413249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107</Words>
  <Application>Microsoft Office PowerPoint</Application>
  <PresentationFormat>寬螢幕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HGMaruGothicMPRO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Ng Pak Chi</dc:creator>
  <cp:lastModifiedBy>Amy Leung</cp:lastModifiedBy>
  <cp:revision>4</cp:revision>
  <dcterms:created xsi:type="dcterms:W3CDTF">2023-07-13T06:49:59Z</dcterms:created>
  <dcterms:modified xsi:type="dcterms:W3CDTF">2023-07-21T09:12:21Z</dcterms:modified>
</cp:coreProperties>
</file>